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1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5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09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96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9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2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9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1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3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3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57CF-8F96-4F19-A57E-C316439DE64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C9E5-39B2-4400-8B44-6B2B50E2B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77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Purified Water Facility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Smt. Chandaben Mohanbhai Patel Homoeopathic Medical College</a:t>
            </a:r>
          </a:p>
        </p:txBody>
      </p:sp>
    </p:spTree>
    <p:extLst>
      <p:ext uri="{BB962C8B-B14F-4D97-AF65-F5344CB8AC3E}">
        <p14:creationId xmlns:p14="http://schemas.microsoft.com/office/powerpoint/2010/main" val="104405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45_83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 b="15555"/>
          <a:stretch/>
        </p:blipFill>
        <p:spPr>
          <a:xfrm>
            <a:off x="0" y="-8936"/>
            <a:ext cx="9144000" cy="683805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721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45_89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4444"/>
          <a:stretch/>
        </p:blipFill>
        <p:spPr>
          <a:xfrm>
            <a:off x="1638300" y="-21771"/>
            <a:ext cx="5867400" cy="683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146_25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1222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556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0726_151203_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23592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</TotalTime>
  <Words>11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Purified Water Facility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Purified Water Facility</dc:title>
  <dc:creator>CMPHM</dc:creator>
  <cp:lastModifiedBy>Sumit Goel</cp:lastModifiedBy>
  <cp:revision>2</cp:revision>
  <dcterms:created xsi:type="dcterms:W3CDTF">2023-08-22T05:48:23Z</dcterms:created>
  <dcterms:modified xsi:type="dcterms:W3CDTF">2023-11-26T06:44:54Z</dcterms:modified>
</cp:coreProperties>
</file>